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E484-7B3C-4B66-A36B-17B639C1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23481-C1D7-4F1B-B8CA-A463CA5A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2FBC6-62AB-42CB-9445-5ED7F092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87F6-AB2C-4A3F-90F5-B9728118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320FF-279B-49D6-B72D-FE95305E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31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A7A5-37CF-4296-9132-AF142640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E0B80-8EF1-4462-814B-82956D6DB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79BED-D297-40A9-9489-2C3DA291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A343-4D5F-4BE5-8D22-BB2E3B9D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19B9-FF94-43EC-BDB2-27E307BC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666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F75B9-2D37-44C2-AC1F-6E0CD2E6C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B5319-CB05-46B5-B26F-9AC620CEA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062F-A326-41BB-BAF3-B6ECC459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F5EF-2417-4FED-8136-AEACF294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C790-1A37-4D4D-A51D-516CB6E9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43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D470-3947-411D-A154-D59A53A8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D0EC-F6C4-4A37-B12A-6A6BC1F80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5DFDD-27DD-45DF-AD93-30F887B6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6EF3-53B2-4DA9-80F0-8848D933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985C-9DAC-4634-81BE-DDC30523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228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0FFB-905C-41E2-895B-9656CE3C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B16FD-EB18-4187-BABA-9FEA28C88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43E5-2C3C-41D0-A2E8-2FCF42A3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8748-74AD-47E2-9F28-70ED4594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E381-AA1C-441D-8DA8-F9EE158C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084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1B39-1CFC-47BE-B246-354363C3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4A76-329C-4B1A-8BFD-8D047BBFA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49E88-8779-428D-89C0-C004EF0F7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A1B80-0E74-4556-A40D-7079FD44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13B5B-0B43-4BE9-9813-69A96BF9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00D27-CE01-465E-B853-6FA435EE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4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337C-BFB7-4C0C-BBBD-E6F745F8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EB018-5B31-4C5B-934E-530F9559A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54C9A-04E6-4885-814D-08FD834C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8B3F5-099A-4F8C-829E-51B44F53C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2B143-9D43-4CA6-9AD6-F05A5423E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0DCB9-8951-46BA-B9F3-6FEDD33E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5D650-66EF-4078-A925-9D59C784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3B9EE-0BF3-4111-9297-F0205D82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304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2D46-267D-4E91-B1FF-82B5B739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57E9F-43F1-4EEE-AB25-DD1A7584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B4EED-5B43-4E8B-8486-61158F39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02E32-627E-4C9D-B938-09063CE1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389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F50C6-E7B0-479F-ACBF-4B607C97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05FD2-B4A6-4D1B-BB81-93385D20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F768F-5CD5-41A2-8ED7-9970FB6E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005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0CFA-1E12-4BEE-BF6D-E3D67C8D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7F87-DBB3-41C9-8D57-01C441AA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9538A-6107-457A-9177-1CA2E727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1067D-FA28-4908-A739-EEBC5933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AFC91-6DD3-469F-9D2A-B49CAF7F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1454A-8148-4086-AA53-F7FDAE14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503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445B-186E-4ED4-BAE0-A123E966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5B7EF-FA6C-4D27-B982-947417926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833EF-EA65-48BB-8EA6-6E927E90B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BCB24-EF68-448B-B8E4-9FB3F059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567EF-A20C-42E3-A39E-5C912F36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4FA99-0E83-4906-B93E-E924483F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80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E8AE1-9742-417C-A91D-CA5D7868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7B9C-BA37-482A-AE5B-E1856C5AD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2430-3639-4D81-8138-58458E013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E7C4C-3985-4A42-AC96-85A95DA3CC10}" type="datetimeFigureOut">
              <a:rPr lang="en-IE" smtClean="0"/>
              <a:t>15/11/2021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26F9D-CEC0-4159-9AAA-BE6109294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8109-3CDD-4522-BBFA-EE05FEE4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F934-2B6A-4CD7-99B0-57031A5D11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28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D247918-7FBE-4CE1-A76D-410ABC59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884" y="1374914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2D08C-989E-48F6-8FE3-AA5AD9C01F21}"/>
              </a:ext>
            </a:extLst>
          </p:cNvPr>
          <p:cNvSpPr txBox="1"/>
          <p:nvPr/>
        </p:nvSpPr>
        <p:spPr>
          <a:xfrm>
            <a:off x="2069379" y="282999"/>
            <a:ext cx="604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1D558C"/>
                </a:solidFill>
              </a:rPr>
              <a:t>MHEWS FORDRR IN AFRICA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81C0B-213F-49F7-AF20-1C0B10BDF13D}"/>
              </a:ext>
            </a:extLst>
          </p:cNvPr>
          <p:cNvSpPr txBox="1"/>
          <p:nvPr/>
        </p:nvSpPr>
        <p:spPr>
          <a:xfrm>
            <a:off x="411061" y="5159229"/>
            <a:ext cx="753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rgbClr val="1D558C"/>
                </a:solidFill>
                <a:latin typeface="+mj-lt"/>
              </a:rPr>
              <a:t>Andre Kamga – ACMAD </a:t>
            </a:r>
          </a:p>
        </p:txBody>
      </p:sp>
    </p:spTree>
    <p:extLst>
      <p:ext uri="{BB962C8B-B14F-4D97-AF65-F5344CB8AC3E}">
        <p14:creationId xmlns:p14="http://schemas.microsoft.com/office/powerpoint/2010/main" val="50065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11D10283-1CF6-48CC-BD27-E550579B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8203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8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2C65-5408-4147-A4B7-0622144D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112"/>
            <a:ext cx="10515600" cy="1325563"/>
          </a:xfrm>
        </p:spPr>
        <p:txBody>
          <a:bodyPr/>
          <a:lstStyle/>
          <a:p>
            <a:r>
              <a:rPr lang="fr-FR" b="1" dirty="0"/>
              <a:t>5 </a:t>
            </a:r>
            <a:r>
              <a:rPr lang="fr-FR" b="1" dirty="0" err="1"/>
              <a:t>days</a:t>
            </a:r>
            <a:r>
              <a:rPr lang="fr-FR" b="1" dirty="0"/>
              <a:t> </a:t>
            </a:r>
            <a:r>
              <a:rPr lang="fr-FR" b="1" dirty="0" err="1"/>
              <a:t>forecasts</a:t>
            </a:r>
            <a:r>
              <a:rPr lang="fr-FR" b="1" dirty="0"/>
              <a:t> for </a:t>
            </a:r>
            <a:r>
              <a:rPr lang="fr-FR" b="1" dirty="0" err="1"/>
              <a:t>extreme</a:t>
            </a:r>
            <a:r>
              <a:rPr lang="fr-FR" b="1" dirty="0"/>
              <a:t> </a:t>
            </a:r>
            <a:r>
              <a:rPr lang="fr-FR" b="1" dirty="0" err="1"/>
              <a:t>storms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B4D1D-CB1E-49FB-BDCF-1E16E8F9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922359" cy="5167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1B4BD0-EE81-4C0F-963C-E17374E46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11" y="1325563"/>
            <a:ext cx="533213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D3D77-62BF-4AB8-AF55-F0EDBDB3CFF6}"/>
              </a:ext>
            </a:extLst>
          </p:cNvPr>
          <p:cNvSpPr/>
          <p:nvPr/>
        </p:nvSpPr>
        <p:spPr>
          <a:xfrm>
            <a:off x="1619250" y="22225"/>
            <a:ext cx="67691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ACMAD SPEARHEAD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Regional Climate Outlook Forums in AFRICA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CORE ACTIVITY OF RCCs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9D7D81-7FC3-4C55-9AC0-4532416D5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981075"/>
            <a:ext cx="6769100" cy="44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7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4C52E3-61A9-4067-BE4D-0ED076CC1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" y="1"/>
            <a:ext cx="8812352" cy="5903494"/>
          </a:xfrm>
        </p:spPr>
      </p:pic>
    </p:spTree>
    <p:extLst>
      <p:ext uri="{BB962C8B-B14F-4D97-AF65-F5344CB8AC3E}">
        <p14:creationId xmlns:p14="http://schemas.microsoft.com/office/powerpoint/2010/main" val="1746077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DRR Africas PPT Template.pptx" id="{5F1618C2-7A7A-4751-8C34-F0F1C7A05DDE}" vid="{5647305B-7884-4919-8C5E-B1A41766A8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UNDRR Africas PPT Template</Template>
  <TotalTime>94</TotalTime>
  <Words>26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5 days forecasts for extreme storms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ACMAD NIGER</dc:creator>
  <cp:lastModifiedBy>ACMAD NIGER</cp:lastModifiedBy>
  <cp:revision>3</cp:revision>
  <dcterms:created xsi:type="dcterms:W3CDTF">2021-11-11T15:57:44Z</dcterms:created>
  <dcterms:modified xsi:type="dcterms:W3CDTF">2021-11-15T20:01:33Z</dcterms:modified>
</cp:coreProperties>
</file>