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0B5E53-EFF5-48E6-BA3D-EA2607E251A4}" v="1283" dt="2021-08-27T06:29:16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269" y="-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Ridder Koen" userId="195893bd-a794-4c28-8be2-be2ba7560f28" providerId="ADAL" clId="{DC0B5E53-EFF5-48E6-BA3D-EA2607E251A4}"/>
    <pc:docChg chg="custSel addSld modSld">
      <pc:chgData name="De Ridder Koen" userId="195893bd-a794-4c28-8be2-be2ba7560f28" providerId="ADAL" clId="{DC0B5E53-EFF5-48E6-BA3D-EA2607E251A4}" dt="2021-08-27T06:29:16.491" v="1282" actId="12788"/>
      <pc:docMkLst>
        <pc:docMk/>
      </pc:docMkLst>
      <pc:sldChg chg="addSp delSp modSp add">
        <pc:chgData name="De Ridder Koen" userId="195893bd-a794-4c28-8be2-be2ba7560f28" providerId="ADAL" clId="{DC0B5E53-EFF5-48E6-BA3D-EA2607E251A4}" dt="2021-08-27T06:08:39.833" v="112" actId="20577"/>
        <pc:sldMkLst>
          <pc:docMk/>
          <pc:sldMk cId="4269258584" sldId="256"/>
        </pc:sldMkLst>
        <pc:spChg chg="del">
          <ac:chgData name="De Ridder Koen" userId="195893bd-a794-4c28-8be2-be2ba7560f28" providerId="ADAL" clId="{DC0B5E53-EFF5-48E6-BA3D-EA2607E251A4}" dt="2021-08-27T06:06:31.942" v="1"/>
          <ac:spMkLst>
            <pc:docMk/>
            <pc:sldMk cId="4269258584" sldId="256"/>
            <ac:spMk id="2" creationId="{7A9FF556-4641-409D-AC05-E933280F13AC}"/>
          </ac:spMkLst>
        </pc:spChg>
        <pc:spChg chg="del">
          <ac:chgData name="De Ridder Koen" userId="195893bd-a794-4c28-8be2-be2ba7560f28" providerId="ADAL" clId="{DC0B5E53-EFF5-48E6-BA3D-EA2607E251A4}" dt="2021-08-27T06:06:31.942" v="1"/>
          <ac:spMkLst>
            <pc:docMk/>
            <pc:sldMk cId="4269258584" sldId="256"/>
            <ac:spMk id="3" creationId="{4E534455-D66C-4D8C-AA21-22CDD1D028B7}"/>
          </ac:spMkLst>
        </pc:spChg>
        <pc:spChg chg="add mod">
          <ac:chgData name="De Ridder Koen" userId="195893bd-a794-4c28-8be2-be2ba7560f28" providerId="ADAL" clId="{DC0B5E53-EFF5-48E6-BA3D-EA2607E251A4}" dt="2021-08-27T06:06:31.942" v="1"/>
          <ac:spMkLst>
            <pc:docMk/>
            <pc:sldMk cId="4269258584" sldId="256"/>
            <ac:spMk id="4" creationId="{96B008BB-5543-4943-93F1-52C144471D3A}"/>
          </ac:spMkLst>
        </pc:spChg>
        <pc:spChg chg="add mod">
          <ac:chgData name="De Ridder Koen" userId="195893bd-a794-4c28-8be2-be2ba7560f28" providerId="ADAL" clId="{DC0B5E53-EFF5-48E6-BA3D-EA2607E251A4}" dt="2021-08-27T06:08:39.833" v="112" actId="20577"/>
          <ac:spMkLst>
            <pc:docMk/>
            <pc:sldMk cId="4269258584" sldId="256"/>
            <ac:spMk id="5" creationId="{C3051EC7-A5BA-4AE6-AA0F-8F829552D280}"/>
          </ac:spMkLst>
        </pc:spChg>
      </pc:sldChg>
      <pc:sldChg chg="addSp delSp modSp add">
        <pc:chgData name="De Ridder Koen" userId="195893bd-a794-4c28-8be2-be2ba7560f28" providerId="ADAL" clId="{DC0B5E53-EFF5-48E6-BA3D-EA2607E251A4}" dt="2021-08-27T06:10:32.768" v="118" actId="12788"/>
        <pc:sldMkLst>
          <pc:docMk/>
          <pc:sldMk cId="1493765277" sldId="257"/>
        </pc:sldMkLst>
        <pc:spChg chg="del">
          <ac:chgData name="De Ridder Koen" userId="195893bd-a794-4c28-8be2-be2ba7560f28" providerId="ADAL" clId="{DC0B5E53-EFF5-48E6-BA3D-EA2607E251A4}" dt="2021-08-27T06:07:21.249" v="90"/>
          <ac:spMkLst>
            <pc:docMk/>
            <pc:sldMk cId="1493765277" sldId="257"/>
            <ac:spMk id="2" creationId="{D5DEA42F-E996-403D-887C-514D0D2DB27E}"/>
          </ac:spMkLst>
        </pc:spChg>
        <pc:picChg chg="add mod modCrop">
          <ac:chgData name="De Ridder Koen" userId="195893bd-a794-4c28-8be2-be2ba7560f28" providerId="ADAL" clId="{DC0B5E53-EFF5-48E6-BA3D-EA2607E251A4}" dt="2021-08-27T06:10:32.768" v="118" actId="12788"/>
          <ac:picMkLst>
            <pc:docMk/>
            <pc:sldMk cId="1493765277" sldId="257"/>
            <ac:picMk id="3" creationId="{463F0B15-4851-4EE0-8F72-B6AA2A704916}"/>
          </ac:picMkLst>
        </pc:picChg>
      </pc:sldChg>
      <pc:sldChg chg="addSp modSp add">
        <pc:chgData name="De Ridder Koen" userId="195893bd-a794-4c28-8be2-be2ba7560f28" providerId="ADAL" clId="{DC0B5E53-EFF5-48E6-BA3D-EA2607E251A4}" dt="2021-08-27T06:29:16.491" v="1282" actId="12788"/>
        <pc:sldMkLst>
          <pc:docMk/>
          <pc:sldMk cId="1499862449" sldId="258"/>
        </pc:sldMkLst>
        <pc:spChg chg="add mod">
          <ac:chgData name="De Ridder Koen" userId="195893bd-a794-4c28-8be2-be2ba7560f28" providerId="ADAL" clId="{DC0B5E53-EFF5-48E6-BA3D-EA2607E251A4}" dt="2021-08-27T06:29:16.491" v="1282" actId="12788"/>
          <ac:spMkLst>
            <pc:docMk/>
            <pc:sldMk cId="1499862449" sldId="258"/>
            <ac:spMk id="13" creationId="{886A514A-4D01-44B1-A92A-30FB464A4386}"/>
          </ac:spMkLst>
        </pc:spChg>
        <pc:grpChg chg="add mod">
          <ac:chgData name="De Ridder Koen" userId="195893bd-a794-4c28-8be2-be2ba7560f28" providerId="ADAL" clId="{DC0B5E53-EFF5-48E6-BA3D-EA2607E251A4}" dt="2021-08-27T06:17:44.646" v="143" actId="164"/>
          <ac:grpSpMkLst>
            <pc:docMk/>
            <pc:sldMk cId="1499862449" sldId="258"/>
            <ac:grpSpMk id="12" creationId="{BAD093C9-3446-47E6-86A2-D0B8787384C9}"/>
          </ac:grpSpMkLst>
        </pc:grpChg>
        <pc:picChg chg="add mod modCrop">
          <ac:chgData name="De Ridder Koen" userId="195893bd-a794-4c28-8be2-be2ba7560f28" providerId="ADAL" clId="{DC0B5E53-EFF5-48E6-BA3D-EA2607E251A4}" dt="2021-08-27T06:17:44.646" v="143" actId="164"/>
          <ac:picMkLst>
            <pc:docMk/>
            <pc:sldMk cId="1499862449" sldId="258"/>
            <ac:picMk id="2" creationId="{B6327355-CC4D-4A36-9D62-EBDD82E5755A}"/>
          </ac:picMkLst>
        </pc:picChg>
        <pc:cxnChg chg="add mod">
          <ac:chgData name="De Ridder Koen" userId="195893bd-a794-4c28-8be2-be2ba7560f28" providerId="ADAL" clId="{DC0B5E53-EFF5-48E6-BA3D-EA2607E251A4}" dt="2021-08-27T06:17:44.646" v="143" actId="164"/>
          <ac:cxnSpMkLst>
            <pc:docMk/>
            <pc:sldMk cId="1499862449" sldId="258"/>
            <ac:cxnSpMk id="4" creationId="{09FFC8AA-75F1-4F77-AAEE-AA0C236ACD58}"/>
          </ac:cxnSpMkLst>
        </pc:cxnChg>
        <pc:cxnChg chg="add mod">
          <ac:chgData name="De Ridder Koen" userId="195893bd-a794-4c28-8be2-be2ba7560f28" providerId="ADAL" clId="{DC0B5E53-EFF5-48E6-BA3D-EA2607E251A4}" dt="2021-08-27T06:17:44.646" v="143" actId="164"/>
          <ac:cxnSpMkLst>
            <pc:docMk/>
            <pc:sldMk cId="1499862449" sldId="258"/>
            <ac:cxnSpMk id="5" creationId="{57291DF4-9AC4-45AA-A71C-CB7C60209C28}"/>
          </ac:cxnSpMkLst>
        </pc:cxnChg>
        <pc:cxnChg chg="add mod">
          <ac:chgData name="De Ridder Koen" userId="195893bd-a794-4c28-8be2-be2ba7560f28" providerId="ADAL" clId="{DC0B5E53-EFF5-48E6-BA3D-EA2607E251A4}" dt="2021-08-27T06:17:44.646" v="143" actId="164"/>
          <ac:cxnSpMkLst>
            <pc:docMk/>
            <pc:sldMk cId="1499862449" sldId="258"/>
            <ac:cxnSpMk id="8" creationId="{1B042E08-E374-4933-9E5F-54B687E9B9C6}"/>
          </ac:cxnSpMkLst>
        </pc:cxnChg>
      </pc:sldChg>
      <pc:sldChg chg="modSp add">
        <pc:chgData name="De Ridder Koen" userId="195893bd-a794-4c28-8be2-be2ba7560f28" providerId="ADAL" clId="{DC0B5E53-EFF5-48E6-BA3D-EA2607E251A4}" dt="2021-08-27T06:25:03.400" v="813" actId="20577"/>
        <pc:sldMkLst>
          <pc:docMk/>
          <pc:sldMk cId="1302432102" sldId="259"/>
        </pc:sldMkLst>
        <pc:spChg chg="mod">
          <ac:chgData name="De Ridder Koen" userId="195893bd-a794-4c28-8be2-be2ba7560f28" providerId="ADAL" clId="{DC0B5E53-EFF5-48E6-BA3D-EA2607E251A4}" dt="2021-08-27T06:18:37.092" v="203" actId="20577"/>
          <ac:spMkLst>
            <pc:docMk/>
            <pc:sldMk cId="1302432102" sldId="259"/>
            <ac:spMk id="2" creationId="{CCA09470-113E-466C-AA61-2F38DC31E3C0}"/>
          </ac:spMkLst>
        </pc:spChg>
        <pc:spChg chg="mod">
          <ac:chgData name="De Ridder Koen" userId="195893bd-a794-4c28-8be2-be2ba7560f28" providerId="ADAL" clId="{DC0B5E53-EFF5-48E6-BA3D-EA2607E251A4}" dt="2021-08-27T06:25:03.400" v="813" actId="20577"/>
          <ac:spMkLst>
            <pc:docMk/>
            <pc:sldMk cId="1302432102" sldId="259"/>
            <ac:spMk id="3" creationId="{40CA3403-FD37-46C3-969B-50F3A3304597}"/>
          </ac:spMkLst>
        </pc:spChg>
      </pc:sldChg>
      <pc:sldChg chg="modSp add">
        <pc:chgData name="De Ridder Koen" userId="195893bd-a794-4c28-8be2-be2ba7560f28" providerId="ADAL" clId="{DC0B5E53-EFF5-48E6-BA3D-EA2607E251A4}" dt="2021-08-27T06:28:10.605" v="1164" actId="20577"/>
        <pc:sldMkLst>
          <pc:docMk/>
          <pc:sldMk cId="958963221" sldId="260"/>
        </pc:sldMkLst>
        <pc:spChg chg="mod">
          <ac:chgData name="De Ridder Koen" userId="195893bd-a794-4c28-8be2-be2ba7560f28" providerId="ADAL" clId="{DC0B5E53-EFF5-48E6-BA3D-EA2607E251A4}" dt="2021-08-27T06:22:38.181" v="501" actId="20577"/>
          <ac:spMkLst>
            <pc:docMk/>
            <pc:sldMk cId="958963221" sldId="260"/>
            <ac:spMk id="2" creationId="{1A1A9996-937E-42CD-BEB0-66CFBF056B54}"/>
          </ac:spMkLst>
        </pc:spChg>
        <pc:spChg chg="mod">
          <ac:chgData name="De Ridder Koen" userId="195893bd-a794-4c28-8be2-be2ba7560f28" providerId="ADAL" clId="{DC0B5E53-EFF5-48E6-BA3D-EA2607E251A4}" dt="2021-08-27T06:28:10.605" v="1164" actId="20577"/>
          <ac:spMkLst>
            <pc:docMk/>
            <pc:sldMk cId="958963221" sldId="260"/>
            <ac:spMk id="3" creationId="{D0D97A92-7332-46EF-8AF5-DB28CE04001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2229A1-68B5-4470-B428-5AF24254D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D94A0D-8631-41A3-B57C-71609D9C6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8E60EF-367B-4F9A-B3C2-2C820A99B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768AD29-DA97-4616-B054-D972760A2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496174-0199-40F9-A77A-BD4DB948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253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9BA0A7-47C5-4480-95F4-1BE30A52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D1E3DB-5CBC-4856-BE3F-84C71591E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E6C8AC-9C98-4DC8-B37A-3FDB6A6E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3C0B56-D265-44C3-9453-D9166BEC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6FBAA6-E299-4CCE-B3F0-24F350B5E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271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8843D7-BBB7-4A9E-A3FE-3FA82A6A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3F2B2A-7619-431A-9EC1-D0A143A2B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5061A8-40D8-4286-8194-38F35316F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F5AACE-592F-409F-9A28-184A3A2B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533BD5-F4FB-4A9B-B1E1-CE9CA28D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3249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76C785-DB97-4644-AB37-958C7EE6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54749E-A450-4261-8C13-DEBB97413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1A1B5E-F0FC-4BD9-84D6-5A67A103D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86B294-DAD9-4A80-B063-12069D75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CCEEE1-BA47-42E0-B4FA-6C3338000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753347-36AA-446C-9B58-1138DF888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758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A899D2-6951-4097-9D0E-8A4F56743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F24C66-920B-46D7-A007-8C18399A8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4AC18ED-0D36-4426-B878-6D55E56CE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4B5EE18-40EF-4721-9E23-E095D7C2FD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AA4B027-8859-4585-9281-6BEB9BE78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9511EB7-DB09-4D31-946C-15390CCB8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2029194-6E56-4A4C-84C7-B794A3D28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BEA8C10-8F67-4F9A-96C6-B8A59257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2452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EB6861-7886-40AC-9374-E05F5E35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0F997C3-D231-4CA8-898B-73385DA36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627C0-BE5E-49B7-8E49-328F41EB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F04B275-FEE5-4D99-A564-CD7A5963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3242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6CE1F3C-432D-4F86-B353-E06D8D20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59B0F2C-55F5-47E8-B587-062A74F88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172207-6C2E-40A5-A797-27A44506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910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A805A1-298D-425B-800B-CD039425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4C6544-6E9E-4E33-A780-2BE3F354A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728287-B227-4726-A696-2F9D6B7CE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766E98-140B-458B-9517-E8BCF26D5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FA7572-AE98-410A-A5C9-D7356F1D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C4555CB-2BB3-4E5C-8FCE-8C5B2B516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0401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2F8940-1D0E-495C-8ED1-5069BD16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CD86051-1008-47FD-917D-6995FFC01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6C2A04B-87B5-4FCF-90EC-7EE877DA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E733D0-7648-4154-AABC-903F0055C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CB84CE0-77AB-4801-A94E-F53770FC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691BE4-21BF-4595-AD3E-E958C5BCC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7503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DB8294-6BCD-4EF4-842B-0FBAAA59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F89358-5875-4B6A-B680-92A7B303E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7F483B-854B-455B-AC50-B233914CA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A24640-8380-4488-B976-0A5C65966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525CD3-2CA8-482D-AEDF-2593ED76C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095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86AD6A0-233D-4353-A1BA-33FD1C065F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6FF6A3E-8050-4EC0-910A-6F0B0ABA8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E05307-AB63-4D6E-9BB6-12BD11237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053173-FB5B-48B3-9970-FAF4B6BE7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C43919-19DE-412C-8828-CD778FA7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828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F0D3B56-91EB-4007-AFCF-CA85174A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3457BC8-1C83-4C1D-AB4C-34FAD614A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33ECA1-338A-43D7-8BC2-BFB46DECA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2CBCB-8CDF-4BD8-A7CC-ACFC7955F5AB}" type="datetimeFigureOut">
              <a:rPr lang="x-none" smtClean="0"/>
              <a:t>27/08/2021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59941B-5F5B-45C3-A274-F9F5CA9DB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DA4E21-EB50-4F24-A7EF-CA2213E20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EB171-58BC-4EEE-AAE6-699485F269C2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385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6B008BB-5543-4943-93F1-52C144471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C3051EC7-A5BA-4AE6-AA0F-8F829552D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Deliverables D1.1-1.2-1.3-1.4</a:t>
            </a:r>
          </a:p>
          <a:p>
            <a:r>
              <a:rPr lang="en-US" dirty="0"/>
              <a:t>Financial reporting </a:t>
            </a:r>
          </a:p>
          <a:p>
            <a:r>
              <a:rPr lang="en-US" dirty="0"/>
              <a:t>Cloud platform</a:t>
            </a:r>
          </a:p>
          <a:p>
            <a:r>
              <a:rPr lang="en-US" dirty="0"/>
              <a:t>EbA &amp; GSTIC proposals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692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3F0B15-4851-4EE0-8F72-B6AA2A704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9" t="16384" r="7330" b="12768"/>
          <a:stretch/>
        </p:blipFill>
        <p:spPr>
          <a:xfrm>
            <a:off x="362637" y="441702"/>
            <a:ext cx="11466727" cy="516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AD093C9-3446-47E6-86A2-D0B8787384C9}"/>
              </a:ext>
            </a:extLst>
          </p:cNvPr>
          <p:cNvGrpSpPr/>
          <p:nvPr/>
        </p:nvGrpSpPr>
        <p:grpSpPr>
          <a:xfrm>
            <a:off x="576524" y="1304544"/>
            <a:ext cx="11038951" cy="3413760"/>
            <a:chOff x="576524" y="1304544"/>
            <a:chExt cx="11038951" cy="341376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B6327355-CC4D-4A36-9D62-EBDD82E57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601" t="37334" r="10749" b="17777"/>
            <a:stretch/>
          </p:blipFill>
          <p:spPr>
            <a:xfrm>
              <a:off x="576524" y="1304544"/>
              <a:ext cx="11038951" cy="341376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09FFC8AA-75F1-4F77-AAEE-AA0C236ACD58}"/>
                </a:ext>
              </a:extLst>
            </p:cNvPr>
            <p:cNvCxnSpPr/>
            <p:nvPr/>
          </p:nvCxnSpPr>
          <p:spPr>
            <a:xfrm>
              <a:off x="5541264" y="2505456"/>
              <a:ext cx="235305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57291DF4-9AC4-45AA-A71C-CB7C60209C28}"/>
                </a:ext>
              </a:extLst>
            </p:cNvPr>
            <p:cNvCxnSpPr>
              <a:cxnSpLocks/>
            </p:cNvCxnSpPr>
            <p:nvPr/>
          </p:nvCxnSpPr>
          <p:spPr>
            <a:xfrm>
              <a:off x="4364736" y="3127248"/>
              <a:ext cx="643737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1B042E08-E374-4933-9E5F-54B687E9B9C6}"/>
                </a:ext>
              </a:extLst>
            </p:cNvPr>
            <p:cNvCxnSpPr>
              <a:cxnSpLocks/>
            </p:cNvCxnSpPr>
            <p:nvPr/>
          </p:nvCxnSpPr>
          <p:spPr>
            <a:xfrm>
              <a:off x="8333232" y="3944112"/>
              <a:ext cx="2584704" cy="0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86A514A-4D01-44B1-A92A-30FB464A4386}"/>
              </a:ext>
            </a:extLst>
          </p:cNvPr>
          <p:cNvSpPr txBox="1"/>
          <p:nvPr/>
        </p:nvSpPr>
        <p:spPr>
          <a:xfrm>
            <a:off x="3189788" y="4978400"/>
            <a:ext cx="5812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Raf will be in touch regarding the financial reporting</a:t>
            </a:r>
          </a:p>
          <a:p>
            <a:r>
              <a:rPr lang="en-US" dirty="0"/>
              <a:t>- We have to </a:t>
            </a:r>
            <a:r>
              <a:rPr lang="en-US" dirty="0" err="1"/>
              <a:t>organise</a:t>
            </a:r>
            <a:r>
              <a:rPr lang="en-US" dirty="0"/>
              <a:t> a meeting on the cloud platform soon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998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A09470-113E-466C-AA61-2F38DC31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‘Global EbA Fund’ proposal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CA3403-FD37-46C3-969B-50F3A3304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“3 million trees for Niamey” (3MT)</a:t>
            </a:r>
          </a:p>
          <a:p>
            <a:r>
              <a:rPr lang="en-US" dirty="0"/>
              <a:t>Goal: provide scientific evidence of benefits of urban trees (multi-sectoral) – among other to underpin substantiated applications to international climate funds</a:t>
            </a:r>
          </a:p>
          <a:p>
            <a:r>
              <a:rPr lang="en-US" dirty="0"/>
              <a:t>Partners: VITO, ACMAD, Niamey-based NGO (Ville de Niamey &amp; perhaps CNEDD as non-financed partner)</a:t>
            </a:r>
          </a:p>
          <a:p>
            <a:r>
              <a:rPr lang="en-US" dirty="0"/>
              <a:t>Total budget max 250,000 USD</a:t>
            </a:r>
          </a:p>
          <a:p>
            <a:r>
              <a:rPr lang="en-US" dirty="0"/>
              <a:t>Possible role ACMAD:</a:t>
            </a:r>
          </a:p>
          <a:p>
            <a:pPr lvl="1"/>
            <a:r>
              <a:rPr lang="en-US" dirty="0"/>
              <a:t>Measurements (WBGT, soil moisture, thermal IR camera, …)</a:t>
            </a:r>
          </a:p>
          <a:p>
            <a:pPr lvl="1"/>
            <a:r>
              <a:rPr lang="en-US" dirty="0"/>
              <a:t>Workshops</a:t>
            </a:r>
          </a:p>
          <a:p>
            <a:pPr lvl="1"/>
            <a:r>
              <a:rPr lang="en-US" dirty="0"/>
              <a:t>International dissemination </a:t>
            </a:r>
          </a:p>
        </p:txBody>
      </p:sp>
    </p:spTree>
    <p:extLst>
      <p:ext uri="{BB962C8B-B14F-4D97-AF65-F5344CB8AC3E}">
        <p14:creationId xmlns:p14="http://schemas.microsoft.com/office/powerpoint/2010/main" val="13024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A9996-937E-42CD-BEB0-66CFBF056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GSTIC (Flemish Climate Finance) proposal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D97A92-7332-46EF-8AF5-DB28CE040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“Benefits of Urban Green Infrastructure” (BUGI)</a:t>
            </a:r>
          </a:p>
          <a:p>
            <a:r>
              <a:rPr lang="en-US" dirty="0"/>
              <a:t>Goal: provide scientific evidence of benefits of urban trees (multi-sectoral) – among other to underpin substantiated applications to international climate funds</a:t>
            </a:r>
          </a:p>
          <a:p>
            <a:r>
              <a:rPr lang="en-US" dirty="0"/>
              <a:t>Partners: VITO, Ville de Niamey, ACMAD, CO2 mechanisms expert</a:t>
            </a:r>
          </a:p>
          <a:p>
            <a:r>
              <a:rPr lang="en-US" dirty="0"/>
              <a:t>Total subsidy 200,000 </a:t>
            </a:r>
            <a:r>
              <a:rPr lang="en-US" dirty="0" err="1"/>
              <a:t>eur</a:t>
            </a:r>
            <a:r>
              <a:rPr lang="en-US" dirty="0"/>
              <a:t> (85% reimbursement rate), staff costs are limited (instead workshops, dissemination material, travel, …)</a:t>
            </a:r>
          </a:p>
          <a:p>
            <a:r>
              <a:rPr lang="en-US" dirty="0"/>
              <a:t>Possible role ACMAD: </a:t>
            </a:r>
          </a:p>
          <a:p>
            <a:pPr lvl="1"/>
            <a:r>
              <a:rPr lang="en-US" dirty="0"/>
              <a:t>Measurements (WBGT, soil moisture, thermal IR camera, …)</a:t>
            </a:r>
          </a:p>
          <a:p>
            <a:pPr lvl="1"/>
            <a:r>
              <a:rPr lang="en-US" dirty="0"/>
              <a:t>Workshops</a:t>
            </a:r>
          </a:p>
          <a:p>
            <a:pPr lvl="1"/>
            <a:r>
              <a:rPr lang="en-US" dirty="0"/>
              <a:t>International dissemination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9589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212</Words>
  <Application>Microsoft Office PowerPoint</Application>
  <PresentationFormat>Grand écran</PresentationFormat>
  <Paragraphs>24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‘Global EbA Fund’ proposal</vt:lpstr>
      <vt:lpstr>GSTIC (Flemish Climate Finance) proposal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 Ridder Koen</dc:creator>
  <cp:lastModifiedBy>ACMAD</cp:lastModifiedBy>
  <cp:revision>1</cp:revision>
  <dcterms:created xsi:type="dcterms:W3CDTF">2021-08-27T06:06:24Z</dcterms:created>
  <dcterms:modified xsi:type="dcterms:W3CDTF">2021-08-27T17:17:12Z</dcterms:modified>
</cp:coreProperties>
</file>